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83" r:id="rId3"/>
    <p:sldId id="284" r:id="rId4"/>
    <p:sldId id="285" r:id="rId5"/>
    <p:sldId id="286" r:id="rId6"/>
  </p:sldIdLst>
  <p:sldSz cx="9144000" cy="5143500" type="screen16x9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CC"/>
    <a:srgbClr val="FF6600"/>
    <a:srgbClr val="003296"/>
    <a:srgbClr val="0099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94660"/>
  </p:normalViewPr>
  <p:slideViewPr>
    <p:cSldViewPr>
      <p:cViewPr>
        <p:scale>
          <a:sx n="100" d="100"/>
          <a:sy n="100" d="100"/>
        </p:scale>
        <p:origin x="-2124" y="-85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A9CCEFF-0A0A-4D18-9D3D-9390754362B8}" type="datetimeFigureOut">
              <a:rPr lang="en-US" smtClean="0"/>
              <a:pPr/>
              <a:t>9/25/2022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1F85CFD2-25F4-4B4B-9AA5-C29AFAA7047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5CFD2-25F4-4B4B-9AA5-C29AFAA70475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84493-6C2E-4221-B622-2C8A1793D230}" type="datetime1">
              <a:rPr lang="en-US" smtClean="0"/>
              <a:pPr/>
              <a:t>9/25/2022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B9D9F-970B-457E-93DD-7B85396FCE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1033-416B-41D0-8B7C-6BFE649EF56E}" type="datetime1">
              <a:rPr lang="en-US" smtClean="0"/>
              <a:pPr/>
              <a:t>9/25/2022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B9D9F-970B-457E-93DD-7B85396FCE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5C7E4-0E75-4486-B3A5-5953938EE6C6}" type="datetime1">
              <a:rPr lang="en-US" smtClean="0"/>
              <a:pPr/>
              <a:t>9/25/2022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B9D9F-970B-457E-93DD-7B85396FCE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0530-5D0A-4ABB-A822-1E5B62D1BA60}" type="datetime1">
              <a:rPr lang="en-US" smtClean="0"/>
              <a:pPr/>
              <a:t>9/25/2022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B9D9F-970B-457E-93DD-7B85396FCE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756D5-3761-4DAE-BD2E-27BE66F3E870}" type="datetime1">
              <a:rPr lang="en-US" smtClean="0"/>
              <a:pPr/>
              <a:t>9/25/2022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B9D9F-970B-457E-93DD-7B85396FCE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8C3A4-DC50-4A6A-BEC0-B6AE3C0312C7}" type="datetime1">
              <a:rPr lang="en-US" smtClean="0"/>
              <a:pPr/>
              <a:t>9/25/2022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B9D9F-970B-457E-93DD-7B85396FCE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8112E-7F21-47C6-B028-445D7516FF19}" type="datetime1">
              <a:rPr lang="en-US" smtClean="0"/>
              <a:pPr/>
              <a:t>9/25/2022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B9D9F-970B-457E-93DD-7B85396FCE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54EAD-A216-466C-9D37-AC9F19558608}" type="datetime1">
              <a:rPr lang="en-US" smtClean="0"/>
              <a:pPr/>
              <a:t>9/25/2022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B9D9F-970B-457E-93DD-7B85396FCE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DF199-00E4-4648-AC59-DA20B53EC04E}" type="datetime1">
              <a:rPr lang="en-US" smtClean="0"/>
              <a:pPr/>
              <a:t>9/25/2022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B9D9F-970B-457E-93DD-7B85396FCE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83A86-787D-4C8E-81CD-32D63D7F2436}" type="datetime1">
              <a:rPr lang="en-US" smtClean="0"/>
              <a:pPr/>
              <a:t>9/25/2022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B9D9F-970B-457E-93DD-7B85396FCE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FEBCF-C80C-41D3-A781-220C2AEF6D17}" type="datetime1">
              <a:rPr lang="en-US" smtClean="0"/>
              <a:pPr/>
              <a:t>9/25/2022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B9D9F-970B-457E-93DD-7B85396FCE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C2BB0-54A9-4236-9357-C9879649F314}" type="datetime1">
              <a:rPr lang="en-US" smtClean="0"/>
              <a:pPr/>
              <a:t>9/25/2022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B9D9F-970B-457E-93DD-7B85396FCE1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5143500"/>
          </a:xfrm>
        </p:spPr>
        <p:txBody>
          <a:bodyPr>
            <a:normAutofit/>
          </a:bodyPr>
          <a:lstStyle/>
          <a:p>
            <a:r>
              <a:rPr lang="en-US" sz="3500" u="sng" dirty="0" smtClean="0">
                <a:solidFill>
                  <a:schemeClr val="bg1"/>
                </a:solidFill>
                <a:latin typeface="Arial Black" pitchFamily="34" charset="0"/>
              </a:rPr>
              <a:t>PROJECT MANAGEMENT</a:t>
            </a:r>
            <a:endParaRPr lang="en-US" sz="3500" u="sng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971550"/>
            <a:ext cx="8610600" cy="3962400"/>
          </a:xfrm>
        </p:spPr>
        <p:txBody>
          <a:bodyPr>
            <a:normAutofit/>
          </a:bodyPr>
          <a:lstStyle/>
          <a:p>
            <a:pPr algn="l">
              <a:buFont typeface="Arial" pitchFamily="34" charset="0"/>
              <a:buChar char="●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Project management is a common discipline in tech.</a:t>
            </a:r>
          </a:p>
          <a:p>
            <a:pPr algn="l">
              <a:buFont typeface="Arial" pitchFamily="34" charset="0"/>
              <a:buChar char="●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Many developers often report to nobody other than a PM.</a:t>
            </a:r>
          </a:p>
          <a:p>
            <a:pPr algn="l">
              <a:buFont typeface="Arial" pitchFamily="34" charset="0"/>
              <a:buChar char="●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Their job is to make sure that features are moving forward in a timely manner.</a:t>
            </a:r>
          </a:p>
          <a:p>
            <a:pPr algn="l">
              <a:buFont typeface="Arial" pitchFamily="34" charset="0"/>
              <a:buChar char="●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They talk to the customers, remove blockers, and update the </a:t>
            </a:r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Jira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boards.</a:t>
            </a:r>
          </a:p>
          <a:p>
            <a:pPr algn="l">
              <a:buFont typeface="Arial" pitchFamily="34" charset="0"/>
              <a:buChar char="●"/>
            </a:pPr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l"/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l">
              <a:buFont typeface="Arial" pitchFamily="34" charset="0"/>
              <a:buChar char="●"/>
            </a:pP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l">
              <a:buFont typeface="Arial" pitchFamily="34" charset="0"/>
              <a:buChar char="●"/>
            </a:pP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l">
              <a:buFont typeface="Arial" pitchFamily="34" charset="0"/>
              <a:buChar char="●"/>
            </a:pP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l"/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228600"/>
            <a:ext cx="9144000" cy="438150"/>
          </a:xfrm>
        </p:spPr>
        <p:txBody>
          <a:bodyPr>
            <a:noAutofit/>
          </a:bodyPr>
          <a:lstStyle/>
          <a:p>
            <a:r>
              <a:rPr lang="en-US" sz="2500" u="sng" dirty="0" smtClean="0">
                <a:solidFill>
                  <a:srgbClr val="3366CC"/>
                </a:solidFill>
                <a:latin typeface="Arial Black" pitchFamily="34" charset="0"/>
              </a:rPr>
              <a:t>BACKGROUND</a:t>
            </a:r>
            <a:endParaRPr lang="en-US" sz="2500" u="sng" dirty="0">
              <a:solidFill>
                <a:srgbClr val="3366CC"/>
              </a:solidFill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971550"/>
            <a:ext cx="8610600" cy="3962400"/>
          </a:xfrm>
        </p:spPr>
        <p:txBody>
          <a:bodyPr>
            <a:normAutofit/>
          </a:bodyPr>
          <a:lstStyle/>
          <a:p>
            <a:pPr algn="l">
              <a:buFont typeface="Arial" pitchFamily="34" charset="0"/>
              <a:buChar char="●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Greenfield projects are more like new projects, meaning they have no restraints from prior infrastructures or past projects.</a:t>
            </a:r>
          </a:p>
          <a:p>
            <a:pPr algn="l">
              <a:buFont typeface="Arial" pitchFamily="34" charset="0"/>
              <a:buChar char="●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Brownfield projects are more like modification projects, where you are limited by what you can do by the existing </a:t>
            </a:r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infrasctructures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and restraints of existing systems.</a:t>
            </a:r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l"/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l">
              <a:buFont typeface="Arial" pitchFamily="34" charset="0"/>
              <a:buChar char="●"/>
            </a:pP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l">
              <a:buFont typeface="Arial" pitchFamily="34" charset="0"/>
              <a:buChar char="●"/>
            </a:pP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l">
              <a:buFont typeface="Arial" pitchFamily="34" charset="0"/>
              <a:buChar char="●"/>
            </a:pP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l"/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228600"/>
            <a:ext cx="9144000" cy="438150"/>
          </a:xfrm>
        </p:spPr>
        <p:txBody>
          <a:bodyPr>
            <a:noAutofit/>
          </a:bodyPr>
          <a:lstStyle/>
          <a:p>
            <a:r>
              <a:rPr lang="en-US" sz="2500" u="sng" dirty="0" smtClean="0">
                <a:solidFill>
                  <a:srgbClr val="3366CC"/>
                </a:solidFill>
                <a:latin typeface="Arial Black" pitchFamily="34" charset="0"/>
              </a:rPr>
              <a:t>GREENFIELD VS BROWNFIELD PROJECTS</a:t>
            </a:r>
            <a:endParaRPr lang="en-US" sz="2500" u="sng" dirty="0">
              <a:solidFill>
                <a:srgbClr val="3366CC"/>
              </a:solidFill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dizad\Downloads\pm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133350"/>
            <a:ext cx="5486400" cy="471366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dizad\Downloads\video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209550"/>
            <a:ext cx="4762500" cy="4762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</TotalTime>
  <Words>106</Words>
  <Application>Microsoft Office PowerPoint</Application>
  <PresentationFormat>On-screen Show (16:9)</PresentationFormat>
  <Paragraphs>17</Paragraphs>
  <Slides>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PROJECT MANAGEMENT</vt:lpstr>
      <vt:lpstr>BACKGROUND</vt:lpstr>
      <vt:lpstr>GREENFIELD VS BROWNFIELD PROJECTS</vt:lpstr>
      <vt:lpstr>Slide 4</vt:lpstr>
      <vt:lpstr>Slide 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DIZAD</dc:creator>
  <cp:lastModifiedBy>dizad</cp:lastModifiedBy>
  <cp:revision>306</cp:revision>
  <dcterms:created xsi:type="dcterms:W3CDTF">2018-08-06T22:35:07Z</dcterms:created>
  <dcterms:modified xsi:type="dcterms:W3CDTF">2022-09-25T15:35:07Z</dcterms:modified>
</cp:coreProperties>
</file>